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5" r:id="rId20"/>
    <p:sldId id="293" r:id="rId21"/>
    <p:sldId id="29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5"/>
            <p14:sldId id="293"/>
            <p14:sldId id="294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542256"/>
            <a:ext cx="9144000" cy="222964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informacje dotyczące programu 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Sway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b="1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43" y="4263495"/>
            <a:ext cx="1390711" cy="13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Rodzaje kart scenariusza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Karta </a:t>
            </a:r>
            <a:r>
              <a:rPr lang="pl-PL" i="1" dirty="0"/>
              <a:t>Obraz</a:t>
            </a:r>
            <a:r>
              <a:rPr lang="pl-PL" dirty="0"/>
              <a:t> umożliwia osadzanie w prezentacji obrazu wraz z podpisem pod nim.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3328988"/>
            <a:ext cx="9059013" cy="190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23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/>
              <a:t>Grupy </a:t>
            </a:r>
            <a:r>
              <a:rPr lang="es-ES" u="sng" dirty="0" smtClean="0"/>
              <a:t>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Pojedyncze karty można grupować lub korzystać z gotowych grup kart: </a:t>
            </a:r>
            <a:r>
              <a:rPr lang="pl-PL" i="1" dirty="0"/>
              <a:t>Automatyczna</a:t>
            </a:r>
            <a:r>
              <a:rPr lang="pl-PL" dirty="0"/>
              <a:t>, </a:t>
            </a:r>
            <a:r>
              <a:rPr lang="pl-PL" i="1" dirty="0"/>
              <a:t>Stos</a:t>
            </a:r>
            <a:r>
              <a:rPr lang="pl-PL" dirty="0"/>
              <a:t>, </a:t>
            </a:r>
            <a:r>
              <a:rPr lang="pl-PL" i="1" dirty="0"/>
              <a:t>Porównanie</a:t>
            </a:r>
            <a:r>
              <a:rPr lang="pl-PL" dirty="0"/>
              <a:t>, </a:t>
            </a:r>
            <a:r>
              <a:rPr lang="pl-PL" i="1" dirty="0"/>
              <a:t>Pokaz slajdów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Aby </a:t>
            </a:r>
            <a:r>
              <a:rPr lang="pl-PL" dirty="0"/>
              <a:t>wstawić grupę kart, należy wybrać z pola wstawiania kart </a:t>
            </a:r>
            <a:r>
              <a:rPr lang="pl-PL" i="1" dirty="0" smtClean="0"/>
              <a:t>Grupę.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36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419725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Bardzo popularną grupą jest </a:t>
            </a:r>
            <a:r>
              <a:rPr lang="pl-PL" i="1" dirty="0"/>
              <a:t>Stos</a:t>
            </a:r>
            <a:r>
              <a:rPr lang="pl-PL" dirty="0"/>
              <a:t>. Zdjęcia w tej grupie są poukładane w stos. Kliknięcie myszą na zdjęcie na wierzchu powoduje jego przesunięcie na spód. Możliwości edycyjne są bardzo podobne do poprzednich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31" y="1909519"/>
            <a:ext cx="4510869" cy="3719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72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6299" y="2174875"/>
            <a:ext cx="40767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kart </a:t>
            </a:r>
            <a:r>
              <a:rPr lang="pl-PL" i="1" dirty="0"/>
              <a:t>Porównywanie</a:t>
            </a:r>
            <a:r>
              <a:rPr lang="pl-PL" dirty="0"/>
              <a:t> pozwala na pokazanie tylko dwóch zdjęć i ich porównanie tak, jak to pokazuje poniższy rysunek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niebo, zewnętrzne, zdjęcie, zachmurzenie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35" y="1685925"/>
            <a:ext cx="5219529" cy="377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97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06620"/>
            <a:ext cx="5091113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Grupa kart </a:t>
            </a:r>
            <a:r>
              <a:rPr lang="pl-PL" i="1" dirty="0"/>
              <a:t>Pokaz slajdów</a:t>
            </a:r>
            <a:r>
              <a:rPr lang="pl-PL" dirty="0"/>
              <a:t> umożliwia przewijanie fotografii w ich oknie, zaś grupa kart </a:t>
            </a:r>
            <a:r>
              <a:rPr lang="pl-PL" i="1" dirty="0"/>
              <a:t>Siatka</a:t>
            </a:r>
            <a:r>
              <a:rPr lang="pl-PL" dirty="0"/>
              <a:t> prezentuje wybrane przez użytkownika fotografie na planie utworzonej na ekranie siatki.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niebo, zdjęcie, zewnętrzne, zachmurzenie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3114"/>
            <a:ext cx="4784772" cy="345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39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Karty pojedyncze można grupować. Wystarczy je oznaczyć w dolnym prawym rogu i wydać polecenie </a:t>
            </a:r>
            <a:r>
              <a:rPr lang="pl-PL" i="1" dirty="0"/>
              <a:t>Grupuj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2" y="3848100"/>
            <a:ext cx="2987675" cy="1607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58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6848475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Widok kart może mieć postać rozwiniętą lub zwiniętą. Za ten widok odpowiada znak trójkąta w lewej górnej części ramki wywołujący naprzemiennie polecenie </a:t>
            </a:r>
            <a:r>
              <a:rPr lang="pl-PL" i="1" dirty="0"/>
              <a:t>Zwiń grupę lub Rozwiń grupę.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13" y="2505233"/>
            <a:ext cx="3912894" cy="3209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Obraz zawierający zrzut ekranu&#10;&#10;Opis wygenerowany przy bardzo wysokim poziomie pewnośc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3" y="4614865"/>
            <a:ext cx="5627721" cy="109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94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165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dirty="0"/>
              <a:t>Rodzaj grupy można zmienić za pomocą polecenia </a:t>
            </a:r>
            <a:r>
              <a:rPr lang="pl-PL" i="1" dirty="0"/>
              <a:t>Typy grupy</a:t>
            </a:r>
            <a:r>
              <a:rPr lang="pl-PL" dirty="0"/>
              <a:t>. Ich lista jest uzależniona od rodzajów kart wchodzących w skład grupy. Np. dla grupy, która posiada kartę </a:t>
            </a:r>
            <a:r>
              <a:rPr lang="pl-PL" i="1" dirty="0"/>
              <a:t>Tekst</a:t>
            </a:r>
            <a:r>
              <a:rPr lang="pl-PL" dirty="0"/>
              <a:t> można wybrać tylko jeden z dwóch rodzajów typów grup: </a:t>
            </a:r>
            <a:r>
              <a:rPr lang="pl-PL" i="1" dirty="0"/>
              <a:t>Automatyczną</a:t>
            </a:r>
            <a:r>
              <a:rPr lang="pl-PL" dirty="0"/>
              <a:t> lub </a:t>
            </a:r>
            <a:r>
              <a:rPr lang="pl-PL" i="1" dirty="0"/>
              <a:t>Siatkę</a:t>
            </a:r>
            <a:r>
              <a:rPr lang="pl-PL" dirty="0"/>
              <a:t>.</a:t>
            </a:r>
          </a:p>
          <a:p>
            <a:pPr>
              <a:lnSpc>
                <a:spcPct val="120000"/>
              </a:lnSpc>
            </a:pPr>
            <a:r>
              <a:rPr lang="pl-PL" dirty="0"/>
              <a:t>Polecenie </a:t>
            </a:r>
            <a:r>
              <a:rPr lang="pl-PL" i="1" dirty="0"/>
              <a:t>Opcje</a:t>
            </a:r>
            <a:r>
              <a:rPr lang="pl-PL" dirty="0"/>
              <a:t> umożliwia wybór sposobu (wielkości) wyświetlania zawartości grupy. Może ona być wyświetlana w sposób: </a:t>
            </a:r>
            <a:r>
              <a:rPr lang="pl-PL" i="1" dirty="0"/>
              <a:t>Subtelny</a:t>
            </a:r>
            <a:r>
              <a:rPr lang="pl-PL" dirty="0"/>
              <a:t>, </a:t>
            </a:r>
            <a:r>
              <a:rPr lang="pl-PL" i="1" dirty="0"/>
              <a:t>Średni</a:t>
            </a:r>
            <a:r>
              <a:rPr lang="pl-PL" dirty="0"/>
              <a:t> lub </a:t>
            </a:r>
            <a:r>
              <a:rPr lang="pl-PL" i="1" dirty="0"/>
              <a:t>Intensywny</a:t>
            </a:r>
            <a:r>
              <a:rPr lang="pl-PL" dirty="0"/>
              <a:t>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50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Grupy kart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8" y="1756622"/>
            <a:ext cx="8803743" cy="4032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98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/>
              <a:t>Projekt </a:t>
            </a:r>
            <a:r>
              <a:rPr lang="es-ES" u="sng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706556"/>
            <a:ext cx="10520363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O atrakcyjności prezentacji świadczy również jej szata graficzna. Program oferuje kilkanaście szablonów w zakładce </a:t>
            </a:r>
            <a:r>
              <a:rPr lang="pl-PL" i="1" dirty="0"/>
              <a:t>Projektowanie</a:t>
            </a:r>
            <a:r>
              <a:rPr lang="pl-PL" dirty="0"/>
              <a:t> po uaktywnieniu polecenia </a:t>
            </a:r>
            <a:r>
              <a:rPr lang="pl-PL" i="1" dirty="0"/>
              <a:t>Style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3485522"/>
            <a:ext cx="4315186" cy="19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198" y="3299778"/>
            <a:ext cx="5881690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dirty="0" smtClean="0"/>
              <a:t>Wzorce czcionek, kolorów, wielkości elementów można zmodyfikować – dostosować do indywidualnych potrzeb uaktywniając polecenie Dostosuj po wybraniu wcześniej szablonu.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9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892300"/>
            <a:ext cx="8994844" cy="3911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err="1"/>
              <a:t>Sway</a:t>
            </a:r>
            <a:r>
              <a:rPr lang="pl-PL" dirty="0"/>
              <a:t> to oferta firmy Microsoft. Służy to tworzenia multimedialnych (prezentacji) publikacji dostosowanych do różnych urządzeń mobilnych. Program jest bezpłatny, dostępny w chmurze cyfrowej Office 365 i wymaga konta na tej chmurze.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/>
              <a:t>Nawigacja </a:t>
            </a:r>
            <a:r>
              <a:rPr lang="es-ES" u="sng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programie </a:t>
            </a:r>
            <a:r>
              <a:rPr lang="pl-PL" dirty="0" err="1"/>
              <a:t>Sway</a:t>
            </a:r>
            <a:r>
              <a:rPr lang="pl-PL" dirty="0"/>
              <a:t> można dostosować sposób wyświetlania do swoich indywidualnych potrzeb</a:t>
            </a:r>
            <a:r>
              <a:rPr lang="pl-PL" i="1" dirty="0"/>
              <a:t> (Przewijanie w poziomie, Przewijanie w pionie </a:t>
            </a:r>
            <a:r>
              <a:rPr lang="pl-PL" dirty="0"/>
              <a:t>i</a:t>
            </a:r>
            <a:r>
              <a:rPr lang="pl-PL" i="1" dirty="0"/>
              <a:t> Slajdy)</a:t>
            </a:r>
            <a:r>
              <a:rPr lang="pl-PL" dirty="0"/>
              <a:t>. Funkcjonalność ta jest dostępna w zakładce </a:t>
            </a:r>
            <a:r>
              <a:rPr lang="pl-PL" i="1" dirty="0"/>
              <a:t>Projektowanie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03" y="4071932"/>
            <a:ext cx="5390594" cy="1367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09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/>
              <a:t>Udostępnianie </a:t>
            </a:r>
            <a:r>
              <a:rPr lang="es-ES" u="sng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576888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Prezentacja jest dostępna w chmurze Office 365. Można ją udostępnić innym osobom korzystając z funkcji </a:t>
            </a:r>
            <a:r>
              <a:rPr lang="pl-PL" i="1" dirty="0"/>
              <a:t>Udostępnij</a:t>
            </a:r>
            <a:r>
              <a:rPr lang="pl-PL" dirty="0"/>
              <a:t>. Generowane linki można przesłać do wybranych osób lub osadzić np. na stronie internetowej lub portalu społecznościowym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84" y="2095686"/>
            <a:ext cx="4086225" cy="3587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13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Interfejs użytkownika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 jego wywołaniu ukazuje się ekran powitalny, który zachęca do utworzenia nowej prezentacji lub wykorzystania innego typu pliku do przetworzenia na format prezentacji w </a:t>
            </a:r>
            <a:r>
              <a:rPr lang="pl-PL" dirty="0" err="1"/>
              <a:t>Sway</a:t>
            </a:r>
            <a:r>
              <a:rPr lang="pl-PL" dirty="0"/>
              <a:t>. Są widoczne również różne szablony prezentacji.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42" y="3948116"/>
            <a:ext cx="4792958" cy="183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44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u="sng" dirty="0"/>
              <a:t>Ekran nowej </a:t>
            </a:r>
            <a:r>
              <a:rPr lang="pl-PL" u="sng" dirty="0" smtClean="0"/>
              <a:t>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Tworzenie nowej prezentacji rozpoczyna się od utworzenia scenariusza złożonego z różnych typów kart. Pierwszą z nich jest karta „Nagłówek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9"/>
          <a:stretch/>
        </p:blipFill>
        <p:spPr bwMode="auto">
          <a:xfrm>
            <a:off x="2136981" y="3457575"/>
            <a:ext cx="7918038" cy="2093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944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Ekran nowej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299"/>
            <a:ext cx="10515600" cy="4137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Należy w niej dobrać grafikę na pierwszy ekran i podać tytuł . Znak „+”, w dolnej części karty, zachęca do edycji kolejnej karty.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Napis „Nadaj tytuł </a:t>
            </a:r>
            <a:r>
              <a:rPr lang="pl-PL" dirty="0" err="1"/>
              <a:t>Swayowi</a:t>
            </a:r>
            <a:r>
              <a:rPr lang="pl-PL" dirty="0"/>
              <a:t>” zachęca do wprowadzenia tytułu prezentacji</a:t>
            </a:r>
            <a:r>
              <a:rPr lang="pl-PL" dirty="0" smtClean="0"/>
              <a:t>. </a:t>
            </a:r>
            <a:r>
              <a:rPr lang="pl-PL" dirty="0"/>
              <a:t>Aby </a:t>
            </a:r>
            <a:r>
              <a:rPr lang="pl-PL" dirty="0" smtClean="0"/>
              <a:t>wstawić grafikę </a:t>
            </a:r>
            <a:r>
              <a:rPr lang="pl-PL" dirty="0"/>
              <a:t>należy kliknąć w pole tła w lewej części karty. Aktywna staje się zakładka </a:t>
            </a:r>
            <a:r>
              <a:rPr lang="pl-PL" i="1" dirty="0"/>
              <a:t>Wstawianie</a:t>
            </a:r>
            <a:r>
              <a:rPr lang="pl-PL" dirty="0"/>
              <a:t>, a w niej mechanizmy wyszukiwania obrazów i możliwość wstawiania grafiki </a:t>
            </a:r>
            <a:r>
              <a:rPr lang="pl-PL" dirty="0" smtClean="0"/>
              <a:t>z</a:t>
            </a:r>
            <a:r>
              <a:rPr lang="pl-PL" dirty="0"/>
              <a:t> </a:t>
            </a:r>
            <a:r>
              <a:rPr lang="pl-PL" dirty="0" smtClean="0"/>
              <a:t>różnych lokalizacji, </a:t>
            </a:r>
            <a:r>
              <a:rPr lang="pl-PL" dirty="0"/>
              <a:t>w tym </a:t>
            </a:r>
            <a:r>
              <a:rPr lang="pl-PL" dirty="0" smtClean="0"/>
              <a:t>dysku </a:t>
            </a:r>
            <a:r>
              <a:rPr lang="pl-PL" dirty="0"/>
              <a:t>lokalnego z menu </a:t>
            </a:r>
            <a:r>
              <a:rPr lang="pl-PL" i="1" dirty="0"/>
              <a:t>Sugerowane</a:t>
            </a:r>
            <a:r>
              <a:rPr lang="pl-PL" dirty="0"/>
              <a:t>.</a:t>
            </a:r>
            <a:r>
              <a:rPr lang="pl-PL" b="1" dirty="0"/>
              <a:t>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63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Ekran nowej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06556"/>
            <a:ext cx="10515600" cy="391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Aby </a:t>
            </a:r>
            <a:r>
              <a:rPr lang="pl-PL" dirty="0" smtClean="0"/>
              <a:t>wstawić </a:t>
            </a:r>
            <a:r>
              <a:rPr lang="pl-PL" dirty="0"/>
              <a:t>własne obrazy z lokalnych zasobów, należy wybrać polecenie </a:t>
            </a:r>
            <a:r>
              <a:rPr lang="pl-PL" i="1" dirty="0"/>
              <a:t>Przekaż</a:t>
            </a:r>
            <a:r>
              <a:rPr lang="pl-PL" i="1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2" y="3071814"/>
            <a:ext cx="4358984" cy="191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38201" y="2746368"/>
            <a:ext cx="6115050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dirty="0" smtClean="0"/>
              <a:t>Aby wstawić zasób online należy wyszukać obrazy lub filmy tylko na licencji Creative </a:t>
            </a:r>
            <a:r>
              <a:rPr lang="pl-PL" dirty="0" err="1" smtClean="0"/>
              <a:t>Common</a:t>
            </a:r>
            <a:r>
              <a:rPr lang="pl-PL" dirty="0" smtClean="0"/>
              <a:t>. Wyszukane w ten sposób obrazy można wykorzystać bez naruszenia prawa autorskiego.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61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Ekran nowej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833938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wstawieniu grafiki, karta typu Nagłówek w trybie edycji prezentuje się następująco</a:t>
            </a:r>
            <a:r>
              <a:rPr lang="pl-PL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Zaś </a:t>
            </a:r>
            <a:r>
              <a:rPr lang="pl-PL" dirty="0"/>
              <a:t>w trybie odtwarzania: 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1" y="1963740"/>
            <a:ext cx="5529263" cy="1583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Obraz zawierający niebo, zewnętrzne&#10;&#10;Opis wygenerowany przy bardzo wysokim poziomie pewnośc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1" y="4028440"/>
            <a:ext cx="3594100" cy="1706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6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Rodzaje kart scenariusza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 err="1"/>
              <a:t>Sway</a:t>
            </a:r>
            <a:r>
              <a:rPr lang="pl-PL" dirty="0"/>
              <a:t> oferuje następujące rodzaje grup kart: Sugerowane, Tekst, Multimedia, Grupa. Otwiera się je poprzez wykorzystanie przycisku </a:t>
            </a:r>
            <a:r>
              <a:rPr lang="pl-PL" dirty="0" smtClean="0"/>
              <a:t>„+”</a:t>
            </a:r>
            <a:r>
              <a:rPr lang="pl-PL" dirty="0"/>
              <a:t>  </a:t>
            </a:r>
            <a:r>
              <a:rPr lang="pl-PL" dirty="0" smtClean="0"/>
              <a:t>w </a:t>
            </a:r>
            <a:r>
              <a:rPr lang="pl-PL" dirty="0"/>
              <a:t>dolnej </a:t>
            </a:r>
            <a:r>
              <a:rPr lang="pl-PL" dirty="0" smtClean="0"/>
              <a:t>części </a:t>
            </a:r>
            <a:r>
              <a:rPr lang="pl-PL" dirty="0"/>
              <a:t>aktywnej karty scenariusza prezentacji.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92" y="3583741"/>
            <a:ext cx="6211253" cy="2150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3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Rodzaje kart scenariusza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2268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Karta tekst przeznaczona jest do wprowadzenia </a:t>
            </a:r>
            <a:r>
              <a:rPr lang="pl-PL" dirty="0" smtClean="0"/>
              <a:t>tekst za pomocą prostego edytora tekstu. Umożliwia on </a:t>
            </a:r>
            <a:r>
              <a:rPr lang="pl-PL" dirty="0"/>
              <a:t>formatowanie w bardzo podstawowym zakresie: wykorzystując możliwość pogrubienia (</a:t>
            </a:r>
            <a:r>
              <a:rPr lang="pl-PL" i="1" dirty="0"/>
              <a:t>Wyróżnij</a:t>
            </a:r>
            <a:r>
              <a:rPr lang="pl-PL" dirty="0"/>
              <a:t>) lub pochylenia (</a:t>
            </a:r>
            <a:r>
              <a:rPr lang="pl-PL" i="1" dirty="0"/>
              <a:t>Zaakcentuj</a:t>
            </a:r>
            <a:r>
              <a:rPr lang="pl-PL" dirty="0"/>
              <a:t>). Tekst lub jego fragment może być linkiem do wybranych treści w zasobach internetowych.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7" y="4342765"/>
            <a:ext cx="4479925" cy="146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900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581</Words>
  <Application>Microsoft Office PowerPoint</Application>
  <PresentationFormat>Panoramiczny</PresentationFormat>
  <Paragraphs>45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Motyw pakietu Office</vt:lpstr>
      <vt:lpstr>Najważniejsze informacje dotyczące programu Sway.</vt:lpstr>
      <vt:lpstr>Prezentacja programu PowerPoint</vt:lpstr>
      <vt:lpstr>Interfejs użytkownika</vt:lpstr>
      <vt:lpstr>Ekran nowej prezentacji</vt:lpstr>
      <vt:lpstr>Ekran nowej prezentacji</vt:lpstr>
      <vt:lpstr>Ekran nowej prezentacji</vt:lpstr>
      <vt:lpstr>Ekran nowej prezentacji</vt:lpstr>
      <vt:lpstr>Rodzaje kart scenariusza prezentacji</vt:lpstr>
      <vt:lpstr>Rodzaje kart scenariusza prezentacji</vt:lpstr>
      <vt:lpstr>Rodzaje kart scenariusza prezentacji</vt:lpstr>
      <vt:lpstr>Grupy kart</vt:lpstr>
      <vt:lpstr>Grupy kart</vt:lpstr>
      <vt:lpstr>Grupy kart</vt:lpstr>
      <vt:lpstr>Grupy kart</vt:lpstr>
      <vt:lpstr>Grupy kart</vt:lpstr>
      <vt:lpstr>Grupy kart</vt:lpstr>
      <vt:lpstr>Grupy kart</vt:lpstr>
      <vt:lpstr>Grupy kart</vt:lpstr>
      <vt:lpstr>Projekt prezentacji</vt:lpstr>
      <vt:lpstr>Nawigacja prezentacji</vt:lpstr>
      <vt:lpstr>Udostępnianie prezentacji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66</cp:revision>
  <dcterms:created xsi:type="dcterms:W3CDTF">2018-12-02T13:14:09Z</dcterms:created>
  <dcterms:modified xsi:type="dcterms:W3CDTF">2019-01-17T18:53:19Z</dcterms:modified>
</cp:coreProperties>
</file>